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200638" cy="16200438"/>
  <p:notesSz cx="6858000" cy="9144000"/>
  <p:defaultTextStyle>
    <a:defPPr>
      <a:defRPr lang="de-DE"/>
    </a:defPPr>
    <a:lvl1pPr marL="0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1pPr>
    <a:lvl2pPr marL="1425595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2pPr>
    <a:lvl3pPr marL="2851191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3pPr>
    <a:lvl4pPr marL="4276786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4pPr>
    <a:lvl5pPr marL="5702381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5pPr>
    <a:lvl6pPr marL="7127977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6pPr>
    <a:lvl7pPr marL="8553572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7pPr>
    <a:lvl8pPr marL="9979167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8pPr>
    <a:lvl9pPr marL="11404763" algn="l" defTabSz="2851191" rtl="0" eaLnBrk="1" latinLnBrk="0" hangingPunct="1">
      <a:defRPr sz="56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3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180" y="1242"/>
      </p:cViewPr>
      <p:guideLst>
        <p:guide orient="horz" pos="5103"/>
        <p:guide pos="136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80" y="2651323"/>
            <a:ext cx="32400479" cy="5640152"/>
          </a:xfrm>
        </p:spPr>
        <p:txBody>
          <a:bodyPr anchor="b"/>
          <a:lstStyle>
            <a:lvl1pPr algn="ctr">
              <a:defRPr sz="1417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8508981"/>
            <a:ext cx="32400479" cy="3911355"/>
          </a:xfrm>
        </p:spPr>
        <p:txBody>
          <a:bodyPr/>
          <a:lstStyle>
            <a:lvl1pPr marL="0" indent="0" algn="ctr">
              <a:buNone/>
              <a:defRPr sz="5670"/>
            </a:lvl1pPr>
            <a:lvl2pPr marL="1080044" indent="0" algn="ctr">
              <a:buNone/>
              <a:defRPr sz="4725"/>
            </a:lvl2pPr>
            <a:lvl3pPr marL="2160087" indent="0" algn="ctr">
              <a:buNone/>
              <a:defRPr sz="4252"/>
            </a:lvl3pPr>
            <a:lvl4pPr marL="3240131" indent="0" algn="ctr">
              <a:buNone/>
              <a:defRPr sz="3780"/>
            </a:lvl4pPr>
            <a:lvl5pPr marL="4320174" indent="0" algn="ctr">
              <a:buNone/>
              <a:defRPr sz="3780"/>
            </a:lvl5pPr>
            <a:lvl6pPr marL="5400218" indent="0" algn="ctr">
              <a:buNone/>
              <a:defRPr sz="3780"/>
            </a:lvl6pPr>
            <a:lvl7pPr marL="6480261" indent="0" algn="ctr">
              <a:buNone/>
              <a:defRPr sz="3780"/>
            </a:lvl7pPr>
            <a:lvl8pPr marL="7560305" indent="0" algn="ctr">
              <a:buNone/>
              <a:defRPr sz="3780"/>
            </a:lvl8pPr>
            <a:lvl9pPr marL="8640348" indent="0" algn="ctr">
              <a:buNone/>
              <a:defRPr sz="378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8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862524"/>
            <a:ext cx="9315138" cy="1372912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862524"/>
            <a:ext cx="27405405" cy="1372912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9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2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4038862"/>
            <a:ext cx="37260550" cy="6738931"/>
          </a:xfrm>
        </p:spPr>
        <p:txBody>
          <a:bodyPr anchor="b"/>
          <a:lstStyle>
            <a:lvl1pPr>
              <a:defRPr sz="1417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0841545"/>
            <a:ext cx="37260550" cy="3543845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1pPr>
            <a:lvl2pPr marL="1080044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087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4013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2017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218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26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03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40348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4312617"/>
            <a:ext cx="18360271" cy="1027902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4312617"/>
            <a:ext cx="18360271" cy="1027902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3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862524"/>
            <a:ext cx="37260550" cy="313133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3971359"/>
            <a:ext cx="18275893" cy="1946301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044" indent="0">
              <a:buNone/>
              <a:defRPr sz="4725" b="1"/>
            </a:lvl2pPr>
            <a:lvl3pPr marL="2160087" indent="0">
              <a:buNone/>
              <a:defRPr sz="4252" b="1"/>
            </a:lvl3pPr>
            <a:lvl4pPr marL="3240131" indent="0">
              <a:buNone/>
              <a:defRPr sz="3780" b="1"/>
            </a:lvl4pPr>
            <a:lvl5pPr marL="4320174" indent="0">
              <a:buNone/>
              <a:defRPr sz="3780" b="1"/>
            </a:lvl5pPr>
            <a:lvl6pPr marL="5400218" indent="0">
              <a:buNone/>
              <a:defRPr sz="3780" b="1"/>
            </a:lvl6pPr>
            <a:lvl7pPr marL="6480261" indent="0">
              <a:buNone/>
              <a:defRPr sz="3780" b="1"/>
            </a:lvl7pPr>
            <a:lvl8pPr marL="7560305" indent="0">
              <a:buNone/>
              <a:defRPr sz="3780" b="1"/>
            </a:lvl8pPr>
            <a:lvl9pPr marL="8640348" indent="0">
              <a:buNone/>
              <a:defRPr sz="378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5917660"/>
            <a:ext cx="18275893" cy="8703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3971359"/>
            <a:ext cx="18365898" cy="1946301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044" indent="0">
              <a:buNone/>
              <a:defRPr sz="4725" b="1"/>
            </a:lvl2pPr>
            <a:lvl3pPr marL="2160087" indent="0">
              <a:buNone/>
              <a:defRPr sz="4252" b="1"/>
            </a:lvl3pPr>
            <a:lvl4pPr marL="3240131" indent="0">
              <a:buNone/>
              <a:defRPr sz="3780" b="1"/>
            </a:lvl4pPr>
            <a:lvl5pPr marL="4320174" indent="0">
              <a:buNone/>
              <a:defRPr sz="3780" b="1"/>
            </a:lvl5pPr>
            <a:lvl6pPr marL="5400218" indent="0">
              <a:buNone/>
              <a:defRPr sz="3780" b="1"/>
            </a:lvl6pPr>
            <a:lvl7pPr marL="6480261" indent="0">
              <a:buNone/>
              <a:defRPr sz="3780" b="1"/>
            </a:lvl7pPr>
            <a:lvl8pPr marL="7560305" indent="0">
              <a:buNone/>
              <a:defRPr sz="3780" b="1"/>
            </a:lvl8pPr>
            <a:lvl9pPr marL="8640348" indent="0">
              <a:buNone/>
              <a:defRPr sz="378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5917660"/>
            <a:ext cx="18365898" cy="8703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2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7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8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080029"/>
            <a:ext cx="13933329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2332564"/>
            <a:ext cx="21870323" cy="1151281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4860131"/>
            <a:ext cx="13933329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80044" indent="0">
              <a:buNone/>
              <a:defRPr sz="3307"/>
            </a:lvl2pPr>
            <a:lvl3pPr marL="2160087" indent="0">
              <a:buNone/>
              <a:defRPr sz="2835"/>
            </a:lvl3pPr>
            <a:lvl4pPr marL="3240131" indent="0">
              <a:buNone/>
              <a:defRPr sz="2362"/>
            </a:lvl4pPr>
            <a:lvl5pPr marL="4320174" indent="0">
              <a:buNone/>
              <a:defRPr sz="2362"/>
            </a:lvl5pPr>
            <a:lvl6pPr marL="5400218" indent="0">
              <a:buNone/>
              <a:defRPr sz="2362"/>
            </a:lvl6pPr>
            <a:lvl7pPr marL="6480261" indent="0">
              <a:buNone/>
              <a:defRPr sz="2362"/>
            </a:lvl7pPr>
            <a:lvl8pPr marL="7560305" indent="0">
              <a:buNone/>
              <a:defRPr sz="2362"/>
            </a:lvl8pPr>
            <a:lvl9pPr marL="8640348" indent="0">
              <a:buNone/>
              <a:defRPr sz="2362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8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080029"/>
            <a:ext cx="13933329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2332564"/>
            <a:ext cx="21870323" cy="1151281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80044" indent="0">
              <a:buNone/>
              <a:defRPr sz="6614"/>
            </a:lvl2pPr>
            <a:lvl3pPr marL="2160087" indent="0">
              <a:buNone/>
              <a:defRPr sz="5670"/>
            </a:lvl3pPr>
            <a:lvl4pPr marL="3240131" indent="0">
              <a:buNone/>
              <a:defRPr sz="4725"/>
            </a:lvl4pPr>
            <a:lvl5pPr marL="4320174" indent="0">
              <a:buNone/>
              <a:defRPr sz="4725"/>
            </a:lvl5pPr>
            <a:lvl6pPr marL="5400218" indent="0">
              <a:buNone/>
              <a:defRPr sz="4725"/>
            </a:lvl6pPr>
            <a:lvl7pPr marL="6480261" indent="0">
              <a:buNone/>
              <a:defRPr sz="4725"/>
            </a:lvl7pPr>
            <a:lvl8pPr marL="7560305" indent="0">
              <a:buNone/>
              <a:defRPr sz="4725"/>
            </a:lvl8pPr>
            <a:lvl9pPr marL="8640348" indent="0">
              <a:buNone/>
              <a:defRPr sz="4725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4860131"/>
            <a:ext cx="13933329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80044" indent="0">
              <a:buNone/>
              <a:defRPr sz="3307"/>
            </a:lvl2pPr>
            <a:lvl3pPr marL="2160087" indent="0">
              <a:buNone/>
              <a:defRPr sz="2835"/>
            </a:lvl3pPr>
            <a:lvl4pPr marL="3240131" indent="0">
              <a:buNone/>
              <a:defRPr sz="2362"/>
            </a:lvl4pPr>
            <a:lvl5pPr marL="4320174" indent="0">
              <a:buNone/>
              <a:defRPr sz="2362"/>
            </a:lvl5pPr>
            <a:lvl6pPr marL="5400218" indent="0">
              <a:buNone/>
              <a:defRPr sz="2362"/>
            </a:lvl6pPr>
            <a:lvl7pPr marL="6480261" indent="0">
              <a:buNone/>
              <a:defRPr sz="2362"/>
            </a:lvl7pPr>
            <a:lvl8pPr marL="7560305" indent="0">
              <a:buNone/>
              <a:defRPr sz="2362"/>
            </a:lvl8pPr>
            <a:lvl9pPr marL="8640348" indent="0">
              <a:buNone/>
              <a:defRPr sz="2362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9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862524"/>
            <a:ext cx="37260550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4312617"/>
            <a:ext cx="37260550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15015407"/>
            <a:ext cx="972014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0B94-5995-4AA7-B72A-290681837B4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15015407"/>
            <a:ext cx="14580215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15015407"/>
            <a:ext cx="972014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D9570-B3F8-4DCE-A80E-90E674D3BB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8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60087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22" indent="-540022" algn="l" defTabSz="2160087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20065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109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2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60196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40240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20283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100327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80370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80044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60087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40131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20174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400218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80261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60305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40348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43815" cy="162004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813" y="0"/>
            <a:ext cx="12443815" cy="162004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628" y="0"/>
            <a:ext cx="12492338" cy="162004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4"/>
          <a:stretch/>
        </p:blipFill>
        <p:spPr>
          <a:xfrm>
            <a:off x="37379965" y="0"/>
            <a:ext cx="5803312" cy="162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1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 Eschbach</dc:creator>
  <cp:lastModifiedBy>Paul Eschbach</cp:lastModifiedBy>
  <cp:revision>2</cp:revision>
  <dcterms:created xsi:type="dcterms:W3CDTF">2020-02-24T20:46:15Z</dcterms:created>
  <dcterms:modified xsi:type="dcterms:W3CDTF">2020-02-24T21:07:15Z</dcterms:modified>
</cp:coreProperties>
</file>